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6"/>
  </p:notesMasterIdLst>
  <p:handoutMasterIdLst>
    <p:handoutMasterId r:id="rId37"/>
  </p:handoutMasterIdLst>
  <p:sldIdLst>
    <p:sldId id="256" r:id="rId18"/>
    <p:sldId id="257" r:id="rId19"/>
    <p:sldId id="258" r:id="rId20"/>
    <p:sldId id="260" r:id="rId21"/>
    <p:sldId id="261" r:id="rId22"/>
    <p:sldId id="262" r:id="rId23"/>
    <p:sldId id="263" r:id="rId24"/>
    <p:sldId id="264" r:id="rId25"/>
    <p:sldId id="266" r:id="rId26"/>
    <p:sldId id="267" r:id="rId27"/>
    <p:sldId id="268" r:id="rId28"/>
    <p:sldId id="269" r:id="rId29"/>
    <p:sldId id="270" r:id="rId30"/>
    <p:sldId id="275" r:id="rId31"/>
    <p:sldId id="276" r:id="rId32"/>
    <p:sldId id="272" r:id="rId33"/>
    <p:sldId id="273" r:id="rId34"/>
    <p:sldId id="27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 Come to the Altar" id="{903AF8DD-7C90-42CE-9715-9F58E4EFD5F2}">
          <p14:sldIdLst>
            <p14:sldId id="256"/>
          </p14:sldIdLst>
        </p14:section>
        <p14:section name="Verse 1" id="{6DEA02D9-A3C3-4943-9B8B-92BBE561FFE3}">
          <p14:sldIdLst>
            <p14:sldId id="257"/>
            <p14:sldId id="258"/>
          </p14:sldIdLst>
        </p14:section>
        <p14:section name="Chorus" id="{4A0C9DE2-E459-4080-9782-8B8F5990F85D}">
          <p14:sldIdLst>
            <p14:sldId id="260"/>
            <p14:sldId id="261"/>
            <p14:sldId id="262"/>
          </p14:sldIdLst>
        </p14:section>
        <p14:section name="Verse 2" id="{F2F16403-0591-46D3-A7E2-DB9CDC24A195}">
          <p14:sldIdLst>
            <p14:sldId id="263"/>
            <p14:sldId id="264"/>
          </p14:sldIdLst>
        </p14:section>
        <p14:section name="Chorus" id="{CA387F05-744E-45C2-AC9B-4BD3B55A8E8F}">
          <p14:sldIdLst>
            <p14:sldId id="266"/>
            <p14:sldId id="267"/>
            <p14:sldId id="268"/>
          </p14:sldIdLst>
        </p14:section>
        <p14:section name="Bridge" id="{1766E886-B5DA-420D-8309-4A2BD3871854}">
          <p14:sldIdLst>
            <p14:sldId id="269"/>
            <p14:sldId id="270"/>
            <p14:sldId id="275"/>
            <p14:sldId id="276"/>
          </p14:sldIdLst>
        </p14:section>
        <p14:section name="Chorus" id="{068DDAB6-3D5C-4F5C-B9C9-E57D14E61991}">
          <p14:sldIdLst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viewProps" Target="view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Forgiveness, Was bought with</a:t>
            </a:r>
          </a:p>
          <a:p>
            <a:pPr latinLnBrk="1"/>
            <a:r>
              <a:rPr lang="en-US" dirty="0"/>
              <a:t>The precious blood of Jesus Christ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37534499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330321488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what a savior, isn’t he wonderful</a:t>
            </a:r>
          </a:p>
          <a:p>
            <a:r>
              <a:rPr lang="en-US" dirty="0"/>
              <a:t>Sing halleluiah</a:t>
            </a:r>
          </a:p>
          <a:p>
            <a:r>
              <a:rPr lang="en-US" dirty="0"/>
              <a:t>Christ is risen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423612942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Bow down before him, for he is Lord of all</a:t>
            </a:r>
          </a:p>
          <a:p>
            <a:r>
              <a:rPr lang="en-US" dirty="0"/>
              <a:t>Sing halleluiah</a:t>
            </a:r>
          </a:p>
          <a:p>
            <a:r>
              <a:rPr lang="en-US" dirty="0"/>
              <a:t>Christ is risen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256594557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what a savior, isn’t he wonderful</a:t>
            </a:r>
          </a:p>
          <a:p>
            <a:r>
              <a:rPr lang="en-US" dirty="0"/>
              <a:t>Sing halleluiah</a:t>
            </a:r>
          </a:p>
          <a:p>
            <a:r>
              <a:rPr lang="en-US" dirty="0"/>
              <a:t>Christ is risen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49006677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Bow down before him, for he is Lord of all</a:t>
            </a:r>
          </a:p>
          <a:p>
            <a:r>
              <a:rPr lang="en-US" dirty="0"/>
              <a:t>Sing halleluiah</a:t>
            </a:r>
          </a:p>
          <a:p>
            <a:r>
              <a:rPr lang="en-US" dirty="0"/>
              <a:t>Christ is risen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236718837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come to, The altar</a:t>
            </a:r>
          </a:p>
          <a:p>
            <a:r>
              <a:rPr lang="en-US" dirty="0"/>
              <a:t>The father’s arms are open wide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103389361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Forgiveness, Was bought with</a:t>
            </a:r>
          </a:p>
          <a:p>
            <a:pPr latinLnBrk="1"/>
            <a:r>
              <a:rPr lang="en-US" dirty="0"/>
              <a:t>The precious blood of Jesus Christ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1194930002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4914602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Are you hurting and broken within</a:t>
            </a:r>
          </a:p>
          <a:p>
            <a:r>
              <a:rPr lang="en-US" dirty="0"/>
              <a:t>Overwhelmed by the weight </a:t>
            </a:r>
            <a:r>
              <a:rPr lang="en-US"/>
              <a:t>of your </a:t>
            </a:r>
            <a:r>
              <a:rPr lang="en-US" dirty="0"/>
              <a:t>sin</a:t>
            </a:r>
          </a:p>
          <a:p>
            <a:r>
              <a:rPr lang="en-US" dirty="0"/>
              <a:t>Jesus is calling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21340549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Have you come to the end of yourself</a:t>
            </a:r>
          </a:p>
          <a:p>
            <a:r>
              <a:rPr lang="en-US" dirty="0"/>
              <a:t>Do you thirst for a drink from the well</a:t>
            </a:r>
          </a:p>
          <a:p>
            <a:r>
              <a:rPr lang="en-US" dirty="0"/>
              <a:t>Jesus is calling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428280955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come to, The altar</a:t>
            </a:r>
          </a:p>
          <a:p>
            <a:r>
              <a:rPr lang="en-US" dirty="0"/>
              <a:t>The father’s arms are open wide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216571640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Forgiveness, Was bought with</a:t>
            </a:r>
          </a:p>
          <a:p>
            <a:pPr latinLnBrk="1"/>
            <a:r>
              <a:rPr lang="en-US" dirty="0"/>
              <a:t>The precious blood of Jesus Christ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324536544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262487188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Leave behind your regrets and mistakes</a:t>
            </a:r>
          </a:p>
          <a:p>
            <a:pPr latinLnBrk="1"/>
            <a:r>
              <a:rPr lang="en-US" dirty="0"/>
              <a:t>Come today there’s no reason to wait</a:t>
            </a:r>
          </a:p>
          <a:p>
            <a:pPr latinLnBrk="1"/>
            <a:r>
              <a:rPr lang="en-US" dirty="0"/>
              <a:t>Jesus is calling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69351801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Bring your sorrows and trade them for joy</a:t>
            </a:r>
          </a:p>
          <a:p>
            <a:pPr latinLnBrk="1"/>
            <a:r>
              <a:rPr lang="en-US" dirty="0"/>
              <a:t>From the ashes a new life is born</a:t>
            </a:r>
          </a:p>
          <a:p>
            <a:pPr latinLnBrk="1"/>
            <a:r>
              <a:rPr lang="en-US" dirty="0"/>
              <a:t>Jesus is calling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408540148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come to, The altar</a:t>
            </a:r>
          </a:p>
          <a:p>
            <a:r>
              <a:rPr lang="en-US" dirty="0"/>
              <a:t>The father’s arms are open wide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to the Altar</a:t>
            </a:r>
          </a:p>
        </p:txBody>
      </p:sp>
    </p:spTree>
    <p:extLst>
      <p:ext uri="{BB962C8B-B14F-4D97-AF65-F5344CB8AC3E}">
        <p14:creationId xmlns:p14="http://schemas.microsoft.com/office/powerpoint/2010/main" val="347577508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1244</TotalTime>
  <Words>288</Words>
  <Application>Microsoft Office PowerPoint</Application>
  <PresentationFormat>On-screen Show (4:3)</PresentationFormat>
  <Paragraphs>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18</vt:i4>
      </vt:variant>
    </vt:vector>
  </HeadingPairs>
  <TitlesOfParts>
    <vt:vector size="4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148</cp:revision>
  <dcterms:created xsi:type="dcterms:W3CDTF">2011-12-04T14:58:54Z</dcterms:created>
  <dcterms:modified xsi:type="dcterms:W3CDTF">2023-06-30T03:57:15Z</dcterms:modified>
</cp:coreProperties>
</file>